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686" r:id="rId2"/>
    <p:sldId id="2687" r:id="rId3"/>
    <p:sldId id="2688" r:id="rId4"/>
    <p:sldId id="2690" r:id="rId5"/>
    <p:sldId id="2647" r:id="rId6"/>
    <p:sldId id="2648" r:id="rId7"/>
    <p:sldId id="2649" r:id="rId8"/>
    <p:sldId id="2650" r:id="rId9"/>
    <p:sldId id="2651" r:id="rId10"/>
    <p:sldId id="2652" r:id="rId11"/>
    <p:sldId id="2670" r:id="rId12"/>
    <p:sldId id="2697" r:id="rId13"/>
    <p:sldId id="2691" r:id="rId14"/>
    <p:sldId id="2644" r:id="rId15"/>
    <p:sldId id="2645" r:id="rId16"/>
    <p:sldId id="2646" r:id="rId17"/>
    <p:sldId id="2653" r:id="rId18"/>
    <p:sldId id="257" r:id="rId19"/>
    <p:sldId id="2669" r:id="rId20"/>
    <p:sldId id="256" r:id="rId21"/>
    <p:sldId id="258" r:id="rId22"/>
    <p:sldId id="259" r:id="rId23"/>
    <p:sldId id="2695" r:id="rId24"/>
    <p:sldId id="2696" r:id="rId25"/>
    <p:sldId id="2698" r:id="rId26"/>
    <p:sldId id="2654" r:id="rId27"/>
    <p:sldId id="2668" r:id="rId28"/>
    <p:sldId id="2655" r:id="rId29"/>
    <p:sldId id="2658" r:id="rId30"/>
    <p:sldId id="2656" r:id="rId31"/>
    <p:sldId id="2660" r:id="rId32"/>
    <p:sldId id="2661" r:id="rId33"/>
    <p:sldId id="2662" r:id="rId34"/>
    <p:sldId id="2663" r:id="rId35"/>
    <p:sldId id="2664" r:id="rId36"/>
    <p:sldId id="2665" r:id="rId37"/>
    <p:sldId id="2666" r:id="rId38"/>
    <p:sldId id="2667" r:id="rId39"/>
    <p:sldId id="2700" r:id="rId40"/>
    <p:sldId id="2671" r:id="rId41"/>
    <p:sldId id="2672" r:id="rId42"/>
    <p:sldId id="2673" r:id="rId43"/>
    <p:sldId id="2674" r:id="rId44"/>
    <p:sldId id="2675" r:id="rId45"/>
    <p:sldId id="2677" r:id="rId46"/>
    <p:sldId id="2676" r:id="rId47"/>
    <p:sldId id="2678" r:id="rId48"/>
    <p:sldId id="2679" r:id="rId49"/>
    <p:sldId id="2680" r:id="rId50"/>
    <p:sldId id="2681" r:id="rId51"/>
    <p:sldId id="2682" r:id="rId52"/>
    <p:sldId id="2683" r:id="rId53"/>
    <p:sldId id="2684" r:id="rId54"/>
    <p:sldId id="2685" r:id="rId55"/>
    <p:sldId id="2692" r:id="rId56"/>
    <p:sldId id="2693" r:id="rId57"/>
    <p:sldId id="2694" r:id="rId58"/>
    <p:sldId id="2699" r:id="rId59"/>
    <p:sldId id="26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124"/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0"/>
    <p:restoredTop sz="94760"/>
  </p:normalViewPr>
  <p:slideViewPr>
    <p:cSldViewPr snapToGrid="0" snapToObjects="1">
      <p:cViewPr>
        <p:scale>
          <a:sx n="69" d="100"/>
          <a:sy n="69" d="100"/>
        </p:scale>
        <p:origin x="1632" y="-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autoregulation_example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1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van_der_waals_normal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5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2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spike_protein_similarity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hemocytometer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90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logistic_function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77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neural_network_wbc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38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D05409-3445-F641-B268-1BF0BCC23F34}"/>
              </a:ext>
            </a:extLst>
          </p:cNvPr>
          <p:cNvSpPr/>
          <p:nvPr/>
        </p:nvSpPr>
        <p:spPr>
          <a:xfrm>
            <a:off x="3992180" y="5272643"/>
            <a:ext cx="2701930" cy="62939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D24FB-D92A-6541-B2D0-46CD46669A41}"/>
              </a:ext>
            </a:extLst>
          </p:cNvPr>
          <p:cNvSpPr txBox="1"/>
          <p:nvPr/>
        </p:nvSpPr>
        <p:spPr>
          <a:xfrm>
            <a:off x="4670705" y="5355769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Gene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4EAEC175-7FC3-5C45-9322-3671A51B57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94110" y="5587339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3D5A39AC-6BE0-2545-AB17-9260751222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4784" y="5615047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1E828-28A4-A044-8A24-7EE18DAFFDA9}"/>
              </a:ext>
            </a:extLst>
          </p:cNvPr>
          <p:cNvSpPr txBox="1"/>
          <p:nvPr/>
        </p:nvSpPr>
        <p:spPr>
          <a:xfrm>
            <a:off x="8148196" y="5671202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DNA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526F3-F3B1-7944-9953-37829EA6DE7D}"/>
              </a:ext>
            </a:extLst>
          </p:cNvPr>
          <p:cNvSpPr txBox="1"/>
          <p:nvPr/>
        </p:nvSpPr>
        <p:spPr>
          <a:xfrm>
            <a:off x="7693596" y="3666516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Transcription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51A3-E77C-D74A-8FCB-E8134A91CCE4}"/>
              </a:ext>
            </a:extLst>
          </p:cNvPr>
          <p:cNvSpPr txBox="1"/>
          <p:nvPr/>
        </p:nvSpPr>
        <p:spPr>
          <a:xfrm>
            <a:off x="4335075" y="927770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Translation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1B7EC-6919-BE40-B07D-9AE7B64208C0}"/>
              </a:ext>
            </a:extLst>
          </p:cNvPr>
          <p:cNvSpPr txBox="1"/>
          <p:nvPr/>
        </p:nvSpPr>
        <p:spPr>
          <a:xfrm>
            <a:off x="617518" y="3759539"/>
            <a:ext cx="242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(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Auto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)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r</a:t>
            </a:r>
            <a:r>
              <a:rPr kumimoji="0" lang="en-US" sz="2400" i="1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egulation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AD20E-FD65-B443-B97B-116E6D77122C}"/>
              </a:ext>
            </a:extLst>
          </p:cNvPr>
          <p:cNvSpPr txBox="1"/>
          <p:nvPr/>
        </p:nvSpPr>
        <p:spPr>
          <a:xfrm>
            <a:off x="6481839" y="2472366"/>
            <a:ext cx="2016137" cy="73152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mRNA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A0379-87C3-AB43-9938-D5261B650AE0}"/>
              </a:ext>
            </a:extLst>
          </p:cNvPr>
          <p:cNvSpPr txBox="1"/>
          <p:nvPr/>
        </p:nvSpPr>
        <p:spPr>
          <a:xfrm>
            <a:off x="2186791" y="2518086"/>
            <a:ext cx="2016137" cy="64008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Protein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C3B08F5-84DE-B04B-8476-1EDE2C0C5096}"/>
              </a:ext>
            </a:extLst>
          </p:cNvPr>
          <p:cNvSpPr/>
          <p:nvPr/>
        </p:nvSpPr>
        <p:spPr>
          <a:xfrm rot="5400000" flipH="1">
            <a:off x="3107625" y="1316063"/>
            <a:ext cx="4471035" cy="4700902"/>
          </a:xfrm>
          <a:prstGeom prst="arc">
            <a:avLst>
              <a:gd name="adj1" fmla="val 13568773"/>
              <a:gd name="adj2" fmla="val 1698050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0BD62A-448D-934D-BED8-165617B29056}"/>
              </a:ext>
            </a:extLst>
          </p:cNvPr>
          <p:cNvSpPr/>
          <p:nvPr/>
        </p:nvSpPr>
        <p:spPr>
          <a:xfrm rot="5400000" flipH="1">
            <a:off x="3106108" y="1298251"/>
            <a:ext cx="4471035" cy="4700902"/>
          </a:xfrm>
          <a:prstGeom prst="arc">
            <a:avLst>
              <a:gd name="adj1" fmla="val 18121241"/>
              <a:gd name="adj2" fmla="val 359245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F092633-5DE9-C44D-8BF9-DC2AF347403E}"/>
              </a:ext>
            </a:extLst>
          </p:cNvPr>
          <p:cNvSpPr/>
          <p:nvPr/>
        </p:nvSpPr>
        <p:spPr>
          <a:xfrm rot="5400000" flipH="1">
            <a:off x="3106107" y="1298251"/>
            <a:ext cx="4471035" cy="4700902"/>
          </a:xfrm>
          <a:prstGeom prst="arc">
            <a:avLst>
              <a:gd name="adj1" fmla="val 4702955"/>
              <a:gd name="adj2" fmla="val 8031926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39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4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4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69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3" y="2859501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0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6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0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88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CDEBC-B87A-F343-A71C-FC01520F4BA8}"/>
              </a:ext>
            </a:extLst>
          </p:cNvPr>
          <p:cNvGrpSpPr/>
          <p:nvPr/>
        </p:nvGrpSpPr>
        <p:grpSpPr>
          <a:xfrm>
            <a:off x="3045441" y="899725"/>
            <a:ext cx="3931920" cy="4020637"/>
            <a:chOff x="3006266" y="950812"/>
            <a:chExt cx="3931920" cy="40206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92DB1E-47BC-434C-8597-2C07A334A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66" y="950812"/>
              <a:ext cx="3931920" cy="393192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87F3F-BAD0-F24C-BD5C-0ADB2D486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536" y="970606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EE766E-85A4-6249-B27F-8E14EA7E7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6138" y="469712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959D7-DB01-D14D-B452-D83F638FAF6F}"/>
              </a:ext>
            </a:extLst>
          </p:cNvPr>
          <p:cNvGrpSpPr/>
          <p:nvPr/>
        </p:nvGrpSpPr>
        <p:grpSpPr>
          <a:xfrm>
            <a:off x="870319" y="-1231039"/>
            <a:ext cx="8282165" cy="8282165"/>
            <a:chOff x="870319" y="-1231039"/>
            <a:chExt cx="8282165" cy="82821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8A03F3-639E-BC42-A806-21EE3C46C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319" y="-1231039"/>
              <a:ext cx="8282165" cy="828216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603262-8319-DC4A-873F-ABFF8C360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828" y="5879023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66D2E8-52A7-8149-9E68-D0C2FBE3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8687" y="547575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38D7B-E81D-1D40-9D63-69627959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3007" y="-24542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C8F875-17E2-CE48-8CA2-1CBA81ADD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3140" y="49296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1ABE85-9012-6A4E-93F5-FB20D1716CFB}"/>
              </a:ext>
            </a:extLst>
          </p:cNvPr>
          <p:cNvSpPr txBox="1"/>
          <p:nvPr/>
        </p:nvSpPr>
        <p:spPr>
          <a:xfrm>
            <a:off x="5154657" y="31677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10982-5FF3-2542-96DC-3146A4BCEF1E}"/>
              </a:ext>
            </a:extLst>
          </p:cNvPr>
          <p:cNvSpPr txBox="1"/>
          <p:nvPr/>
        </p:nvSpPr>
        <p:spPr>
          <a:xfrm>
            <a:off x="5264974" y="270952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BD6A1-1C63-1345-9307-C049F58F2F93}"/>
              </a:ext>
            </a:extLst>
          </p:cNvPr>
          <p:cNvSpPr txBox="1"/>
          <p:nvPr/>
        </p:nvSpPr>
        <p:spPr>
          <a:xfrm>
            <a:off x="4927324" y="2379734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AE4-0F11-E145-9753-BA8DE5ADCABB}"/>
              </a:ext>
            </a:extLst>
          </p:cNvPr>
          <p:cNvSpPr txBox="1"/>
          <p:nvPr/>
        </p:nvSpPr>
        <p:spPr>
          <a:xfrm>
            <a:off x="4915973" y="191479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7AF2A-BC38-A34D-AE65-9895FC59F519}"/>
              </a:ext>
            </a:extLst>
          </p:cNvPr>
          <p:cNvSpPr txBox="1"/>
          <p:nvPr/>
        </p:nvSpPr>
        <p:spPr>
          <a:xfrm>
            <a:off x="4467596" y="249956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D41F7E-59A7-B645-BBC7-A95DBE780E66}"/>
              </a:ext>
            </a:extLst>
          </p:cNvPr>
          <p:cNvSpPr txBox="1"/>
          <p:nvPr/>
        </p:nvSpPr>
        <p:spPr>
          <a:xfrm>
            <a:off x="4357800" y="295115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0182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592DB1E-47BC-434C-8597-2C07A334AA38}"/>
              </a:ext>
            </a:extLst>
          </p:cNvPr>
          <p:cNvSpPr>
            <a:spLocks noChangeAspect="1"/>
          </p:cNvSpPr>
          <p:nvPr/>
        </p:nvSpPr>
        <p:spPr>
          <a:xfrm>
            <a:off x="3045441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987F3F-BAD0-F24C-BD5C-0ADB2D486CDE}"/>
              </a:ext>
            </a:extLst>
          </p:cNvPr>
          <p:cNvSpPr>
            <a:spLocks noChangeAspect="1"/>
          </p:cNvSpPr>
          <p:nvPr/>
        </p:nvSpPr>
        <p:spPr>
          <a:xfrm>
            <a:off x="3319760" y="1521216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E766E-85A4-6249-B27F-8E14EA7E709B}"/>
              </a:ext>
            </a:extLst>
          </p:cNvPr>
          <p:cNvSpPr>
            <a:spLocks noChangeAspect="1"/>
          </p:cNvSpPr>
          <p:nvPr/>
        </p:nvSpPr>
        <p:spPr>
          <a:xfrm>
            <a:off x="3999855" y="445394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8A03F3-639E-BC42-A806-21EE3C46C70A}"/>
              </a:ext>
            </a:extLst>
          </p:cNvPr>
          <p:cNvSpPr>
            <a:spLocks noChangeAspect="1"/>
          </p:cNvSpPr>
          <p:nvPr/>
        </p:nvSpPr>
        <p:spPr>
          <a:xfrm>
            <a:off x="870319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603262-8319-DC4A-873F-ABFF8C3604F7}"/>
              </a:ext>
            </a:extLst>
          </p:cNvPr>
          <p:cNvSpPr>
            <a:spLocks noChangeAspect="1"/>
          </p:cNvSpPr>
          <p:nvPr/>
        </p:nvSpPr>
        <p:spPr>
          <a:xfrm>
            <a:off x="1050794" y="438466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66D2E8-52A7-8149-9E68-D0C2FBE3F14F}"/>
              </a:ext>
            </a:extLst>
          </p:cNvPr>
          <p:cNvSpPr>
            <a:spLocks noChangeAspect="1"/>
          </p:cNvSpPr>
          <p:nvPr/>
        </p:nvSpPr>
        <p:spPr>
          <a:xfrm>
            <a:off x="1567674" y="530966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38D7B-E81D-1D40-9D63-6962795959D8}"/>
              </a:ext>
            </a:extLst>
          </p:cNvPr>
          <p:cNvSpPr>
            <a:spLocks noChangeAspect="1"/>
          </p:cNvSpPr>
          <p:nvPr/>
        </p:nvSpPr>
        <p:spPr>
          <a:xfrm>
            <a:off x="1683356" y="153371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8F875-17E2-CE48-8CA2-1CBA81ADD3D0}"/>
              </a:ext>
            </a:extLst>
          </p:cNvPr>
          <p:cNvSpPr>
            <a:spLocks noChangeAspect="1"/>
          </p:cNvSpPr>
          <p:nvPr/>
        </p:nvSpPr>
        <p:spPr>
          <a:xfrm>
            <a:off x="870318" y="1607704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E4241-2BC9-5442-9455-200F116AB19E}"/>
              </a:ext>
            </a:extLst>
          </p:cNvPr>
          <p:cNvSpPr txBox="1"/>
          <p:nvPr/>
        </p:nvSpPr>
        <p:spPr>
          <a:xfrm>
            <a:off x="5154657" y="31677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CA0AA-5B00-304D-947A-92F650967C6C}"/>
              </a:ext>
            </a:extLst>
          </p:cNvPr>
          <p:cNvSpPr txBox="1"/>
          <p:nvPr/>
        </p:nvSpPr>
        <p:spPr>
          <a:xfrm>
            <a:off x="5264974" y="270952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FF1AFB-F9D4-7044-94FD-C0119EFE6ACD}"/>
              </a:ext>
            </a:extLst>
          </p:cNvPr>
          <p:cNvSpPr txBox="1"/>
          <p:nvPr/>
        </p:nvSpPr>
        <p:spPr>
          <a:xfrm>
            <a:off x="4927324" y="2379734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A4F23-A11D-484D-82CA-793244667DB0}"/>
              </a:ext>
            </a:extLst>
          </p:cNvPr>
          <p:cNvSpPr txBox="1"/>
          <p:nvPr/>
        </p:nvSpPr>
        <p:spPr>
          <a:xfrm>
            <a:off x="4915973" y="191479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9297E6-96C9-3F44-B7B0-55F6AE01BD55}"/>
              </a:ext>
            </a:extLst>
          </p:cNvPr>
          <p:cNvSpPr txBox="1"/>
          <p:nvPr/>
        </p:nvSpPr>
        <p:spPr>
          <a:xfrm>
            <a:off x="4467596" y="249956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F9E760-CF10-F043-A885-335B610CA7CD}"/>
              </a:ext>
            </a:extLst>
          </p:cNvPr>
          <p:cNvSpPr txBox="1"/>
          <p:nvPr/>
        </p:nvSpPr>
        <p:spPr>
          <a:xfrm>
            <a:off x="4357800" y="295115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09CC77-43A1-8548-9F0D-F2C9B809E2A3}"/>
              </a:ext>
            </a:extLst>
          </p:cNvPr>
          <p:cNvSpPr>
            <a:spLocks noChangeAspect="1"/>
          </p:cNvSpPr>
          <p:nvPr/>
        </p:nvSpPr>
        <p:spPr>
          <a:xfrm rot="16200000">
            <a:off x="14557559" y="244864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91F8EC-1739-A14B-8FE4-6712CEB720EE}"/>
              </a:ext>
            </a:extLst>
          </p:cNvPr>
          <p:cNvSpPr>
            <a:spLocks noChangeAspect="1"/>
          </p:cNvSpPr>
          <p:nvPr/>
        </p:nvSpPr>
        <p:spPr>
          <a:xfrm rot="16200000">
            <a:off x="15352960" y="2107939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B98C73-DB63-D84E-A2BA-29FAC06C0970}"/>
              </a:ext>
            </a:extLst>
          </p:cNvPr>
          <p:cNvSpPr>
            <a:spLocks noChangeAspect="1"/>
          </p:cNvSpPr>
          <p:nvPr/>
        </p:nvSpPr>
        <p:spPr>
          <a:xfrm rot="16200000">
            <a:off x="15163199" y="2909137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5840C4-CED9-6248-B30C-85DBEAF290D0}"/>
              </a:ext>
            </a:extLst>
          </p:cNvPr>
          <p:cNvSpPr>
            <a:spLocks noChangeAspect="1"/>
          </p:cNvSpPr>
          <p:nvPr/>
        </p:nvSpPr>
        <p:spPr>
          <a:xfrm rot="16200000">
            <a:off x="15029108" y="24511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5DB35F-DBF2-5041-A7C5-36A6EC48D9B3}"/>
              </a:ext>
            </a:extLst>
          </p:cNvPr>
          <p:cNvSpPr>
            <a:spLocks noChangeAspect="1"/>
          </p:cNvSpPr>
          <p:nvPr/>
        </p:nvSpPr>
        <p:spPr>
          <a:xfrm rot="16200000">
            <a:off x="15623161" y="300401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42FB32-46AB-3544-821A-8A6223FF825F}"/>
              </a:ext>
            </a:extLst>
          </p:cNvPr>
          <p:cNvSpPr>
            <a:spLocks noChangeAspect="1"/>
          </p:cNvSpPr>
          <p:nvPr/>
        </p:nvSpPr>
        <p:spPr>
          <a:xfrm rot="16200000">
            <a:off x="15816094" y="22225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2DFF1C-2ED3-964C-985A-BF53265D0B35}"/>
              </a:ext>
            </a:extLst>
          </p:cNvPr>
          <p:cNvSpPr>
            <a:spLocks noChangeAspect="1"/>
          </p:cNvSpPr>
          <p:nvPr/>
        </p:nvSpPr>
        <p:spPr>
          <a:xfrm rot="16200000">
            <a:off x="14800508" y="204834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356EA5-E1FB-5340-A177-77A67D64F3FE}"/>
              </a:ext>
            </a:extLst>
          </p:cNvPr>
          <p:cNvSpPr>
            <a:spLocks noChangeAspect="1"/>
          </p:cNvSpPr>
          <p:nvPr/>
        </p:nvSpPr>
        <p:spPr>
          <a:xfrm rot="16200000">
            <a:off x="14690910" y="2908321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356803-D5AB-834B-9EB9-0C4D6149A770}"/>
              </a:ext>
            </a:extLst>
          </p:cNvPr>
          <p:cNvSpPr>
            <a:spLocks noChangeAspect="1"/>
          </p:cNvSpPr>
          <p:nvPr/>
        </p:nvSpPr>
        <p:spPr>
          <a:xfrm rot="16200000">
            <a:off x="15486308" y="2564456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1B49EB-90BD-BA4B-B47C-F35DF2C7864F}"/>
              </a:ext>
            </a:extLst>
          </p:cNvPr>
          <p:cNvSpPr>
            <a:spLocks noChangeAspect="1"/>
          </p:cNvSpPr>
          <p:nvPr/>
        </p:nvSpPr>
        <p:spPr>
          <a:xfrm rot="16200000">
            <a:off x="15370849" y="338754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3ACC02-C82E-674B-9ECD-3FAEBE979D39}"/>
              </a:ext>
            </a:extLst>
          </p:cNvPr>
          <p:cNvSpPr>
            <a:spLocks noChangeAspect="1"/>
          </p:cNvSpPr>
          <p:nvPr/>
        </p:nvSpPr>
        <p:spPr>
          <a:xfrm rot="16200000">
            <a:off x="15938063" y="265528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294718-2261-EE4B-90F8-2024CCE9E392}"/>
              </a:ext>
            </a:extLst>
          </p:cNvPr>
          <p:cNvSpPr>
            <a:spLocks noChangeAspect="1"/>
          </p:cNvSpPr>
          <p:nvPr/>
        </p:nvSpPr>
        <p:spPr>
          <a:xfrm rot="16200000">
            <a:off x="14918444" y="3312654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C2D7EB-DD88-9643-96EC-A3E420E9B52E}"/>
              </a:ext>
            </a:extLst>
          </p:cNvPr>
          <p:cNvSpPr>
            <a:spLocks noChangeAspect="1"/>
          </p:cNvSpPr>
          <p:nvPr/>
        </p:nvSpPr>
        <p:spPr>
          <a:xfrm>
            <a:off x="13496803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0327A6-B1C2-814C-B74E-EFC7DA7F5EF7}"/>
              </a:ext>
            </a:extLst>
          </p:cNvPr>
          <p:cNvSpPr>
            <a:spLocks noChangeAspect="1"/>
          </p:cNvSpPr>
          <p:nvPr/>
        </p:nvSpPr>
        <p:spPr>
          <a:xfrm>
            <a:off x="13397033" y="230742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46393-BF58-8449-839F-B68607027B9D}"/>
              </a:ext>
            </a:extLst>
          </p:cNvPr>
          <p:cNvSpPr>
            <a:spLocks noChangeAspect="1"/>
          </p:cNvSpPr>
          <p:nvPr/>
        </p:nvSpPr>
        <p:spPr>
          <a:xfrm>
            <a:off x="13553199" y="350569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530656-BDA9-8A49-98C6-2B2A0A50EE5B}"/>
              </a:ext>
            </a:extLst>
          </p:cNvPr>
          <p:cNvSpPr>
            <a:spLocks noChangeAspect="1"/>
          </p:cNvSpPr>
          <p:nvPr/>
        </p:nvSpPr>
        <p:spPr>
          <a:xfrm>
            <a:off x="11321681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0AF582-9F57-F44D-8A0C-04F6B2AABD70}"/>
              </a:ext>
            </a:extLst>
          </p:cNvPr>
          <p:cNvSpPr>
            <a:spLocks noChangeAspect="1"/>
          </p:cNvSpPr>
          <p:nvPr/>
        </p:nvSpPr>
        <p:spPr>
          <a:xfrm>
            <a:off x="11289562" y="3615373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124BA39-F473-D441-9F86-AB1F603AE80E}"/>
              </a:ext>
            </a:extLst>
          </p:cNvPr>
          <p:cNvSpPr>
            <a:spLocks noChangeAspect="1"/>
          </p:cNvSpPr>
          <p:nvPr/>
        </p:nvSpPr>
        <p:spPr>
          <a:xfrm>
            <a:off x="11739834" y="481693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800520-E61E-D849-80C3-44FAD291F500}"/>
              </a:ext>
            </a:extLst>
          </p:cNvPr>
          <p:cNvSpPr>
            <a:spLocks noChangeAspect="1"/>
          </p:cNvSpPr>
          <p:nvPr/>
        </p:nvSpPr>
        <p:spPr>
          <a:xfrm>
            <a:off x="11639316" y="862195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360DA6C-4C74-DC45-981D-0AA762270482}"/>
              </a:ext>
            </a:extLst>
          </p:cNvPr>
          <p:cNvSpPr>
            <a:spLocks noChangeAspect="1"/>
          </p:cNvSpPr>
          <p:nvPr/>
        </p:nvSpPr>
        <p:spPr>
          <a:xfrm>
            <a:off x="11227836" y="218652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8A360-5038-B445-961F-66BA696E9918}"/>
              </a:ext>
            </a:extLst>
          </p:cNvPr>
          <p:cNvSpPr txBox="1"/>
          <p:nvPr/>
        </p:nvSpPr>
        <p:spPr>
          <a:xfrm>
            <a:off x="14569860" y="235457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51D55-1772-8247-97FE-2869224827BB}"/>
              </a:ext>
            </a:extLst>
          </p:cNvPr>
          <p:cNvSpPr txBox="1"/>
          <p:nvPr/>
        </p:nvSpPr>
        <p:spPr>
          <a:xfrm>
            <a:off x="15053176" y="236004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2004C4-2EBC-084B-A3E0-7B94BA2687C0}"/>
              </a:ext>
            </a:extLst>
          </p:cNvPr>
          <p:cNvSpPr txBox="1"/>
          <p:nvPr/>
        </p:nvSpPr>
        <p:spPr>
          <a:xfrm>
            <a:off x="15377991" y="202022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B89489-56A2-3143-B5A3-0FA8798B5066}"/>
              </a:ext>
            </a:extLst>
          </p:cNvPr>
          <p:cNvSpPr txBox="1"/>
          <p:nvPr/>
        </p:nvSpPr>
        <p:spPr>
          <a:xfrm>
            <a:off x="15835191" y="213782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DEACB1-571B-BF43-9278-A118AC08B524}"/>
              </a:ext>
            </a:extLst>
          </p:cNvPr>
          <p:cNvSpPr txBox="1"/>
          <p:nvPr/>
        </p:nvSpPr>
        <p:spPr>
          <a:xfrm>
            <a:off x="15639022" y="291093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E783E1-71B3-A240-91DA-B79EC597DF89}"/>
              </a:ext>
            </a:extLst>
          </p:cNvPr>
          <p:cNvSpPr txBox="1"/>
          <p:nvPr/>
        </p:nvSpPr>
        <p:spPr>
          <a:xfrm>
            <a:off x="15391799" y="329776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FD2D0B-3FEA-2849-919B-4FE1C0E9CB87}"/>
              </a:ext>
            </a:extLst>
          </p:cNvPr>
          <p:cNvCxnSpPr>
            <a:cxnSpLocks/>
          </p:cNvCxnSpPr>
          <p:nvPr/>
        </p:nvCxnSpPr>
        <p:spPr>
          <a:xfrm flipH="1">
            <a:off x="9474216" y="3015192"/>
            <a:ext cx="14630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4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A2B0C5-8114-4A40-B243-8A8A8908D1AB}"/>
              </a:ext>
            </a:extLst>
          </p:cNvPr>
          <p:cNvSpPr/>
          <p:nvPr/>
        </p:nvSpPr>
        <p:spPr>
          <a:xfrm>
            <a:off x="3129655" y="3330536"/>
            <a:ext cx="3380037" cy="629392"/>
          </a:xfrm>
          <a:prstGeom prst="rect">
            <a:avLst/>
          </a:prstGeom>
          <a:solidFill>
            <a:srgbClr val="F14124">
              <a:alpha val="74118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9CB0D-3445-5546-B091-5902259FB1ED}"/>
              </a:ext>
            </a:extLst>
          </p:cNvPr>
          <p:cNvSpPr/>
          <p:nvPr/>
        </p:nvSpPr>
        <p:spPr>
          <a:xfrm>
            <a:off x="6596190" y="3330536"/>
            <a:ext cx="5201370" cy="629392"/>
          </a:xfrm>
          <a:prstGeom prst="rect">
            <a:avLst/>
          </a:prstGeom>
          <a:solidFill>
            <a:srgbClr val="F14124">
              <a:alpha val="89804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C4F9-3991-8A4B-9A0F-60F908F5A1A6}"/>
              </a:ext>
            </a:extLst>
          </p:cNvPr>
          <p:cNvSpPr/>
          <p:nvPr/>
        </p:nvSpPr>
        <p:spPr>
          <a:xfrm>
            <a:off x="297126" y="3330536"/>
            <a:ext cx="2737869" cy="629392"/>
          </a:xfrm>
          <a:prstGeom prst="rect">
            <a:avLst/>
          </a:prstGeom>
          <a:solidFill>
            <a:srgbClr val="F14124">
              <a:alpha val="50980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ED0E0-E793-C146-A2DC-578E9B4BC6BE}"/>
              </a:ext>
            </a:extLst>
          </p:cNvPr>
          <p:cNvSpPr txBox="1"/>
          <p:nvPr/>
        </p:nvSpPr>
        <p:spPr>
          <a:xfrm>
            <a:off x="697012" y="3414221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NTD (51%)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1109F-1578-034C-BEFC-D09F867743AD}"/>
              </a:ext>
            </a:extLst>
          </p:cNvPr>
          <p:cNvSpPr txBox="1"/>
          <p:nvPr/>
        </p:nvSpPr>
        <p:spPr>
          <a:xfrm>
            <a:off x="3811973" y="3411800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RBD (74%)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4911C-6558-0345-A4A1-2F59F34AC476}"/>
              </a:ext>
            </a:extLst>
          </p:cNvPr>
          <p:cNvSpPr txBox="1"/>
          <p:nvPr/>
        </p:nvSpPr>
        <p:spPr>
          <a:xfrm>
            <a:off x="7749365" y="3429000"/>
            <a:ext cx="2895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S2 Domain (90%)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C56AC75-7F5F-284A-BAD7-8CB7637A4841}"/>
              </a:ext>
            </a:extLst>
          </p:cNvPr>
          <p:cNvSpPr/>
          <p:nvPr/>
        </p:nvSpPr>
        <p:spPr>
          <a:xfrm rot="5400000">
            <a:off x="3248712" y="1218810"/>
            <a:ext cx="309396" cy="6212568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3EF22-1D62-7845-9BC1-7C11A42F7FFF}"/>
              </a:ext>
            </a:extLst>
          </p:cNvPr>
          <p:cNvSpPr txBox="1"/>
          <p:nvPr/>
        </p:nvSpPr>
        <p:spPr>
          <a:xfrm>
            <a:off x="1945854" y="4558301"/>
            <a:ext cx="291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latin typeface="Optima" panose="02000503060000020004" pitchFamily="2" charset="0"/>
              </a:rPr>
              <a:t>S1 Domain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80DA8-0E82-8045-8503-D806A7ED596C}"/>
              </a:ext>
            </a:extLst>
          </p:cNvPr>
          <p:cNvSpPr txBox="1"/>
          <p:nvPr/>
        </p:nvSpPr>
        <p:spPr>
          <a:xfrm>
            <a:off x="6175496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667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1D8E7-4F47-494A-B104-A6543030B418}"/>
              </a:ext>
            </a:extLst>
          </p:cNvPr>
          <p:cNvSpPr txBox="1"/>
          <p:nvPr/>
        </p:nvSpPr>
        <p:spPr>
          <a:xfrm>
            <a:off x="11403120" y="2987224"/>
            <a:ext cx="788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1,281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9946B-9092-6A42-ACDA-AB7BD9807D85}"/>
              </a:ext>
            </a:extLst>
          </p:cNvPr>
          <p:cNvSpPr txBox="1"/>
          <p:nvPr/>
        </p:nvSpPr>
        <p:spPr>
          <a:xfrm>
            <a:off x="-55430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005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4" y="3037107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58" y="3037107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7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5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69" y="1197428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88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5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5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0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0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1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1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6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4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4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09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5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2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2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7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740448" y="-128712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2715903" y="5847190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2868777" y="626324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3809988" y="608472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4354272" y="671391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4076268" y="755228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3559068" y="689679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2916469" y="737619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320477" y="6312381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0497" y="6432327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354272" y="7133103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884645" y="7262557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278407" y="7247933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3143929" y="484906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4072386" y="46747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4616670" y="530391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4338666" y="614228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3821466" y="548679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3178867" y="596619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785738" y="5214823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82875" y="490237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402895" y="502232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16670" y="572310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7043" y="585255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40805" y="583793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64609CE-9452-FB44-B626-94B1F5AE8C4B}"/>
              </a:ext>
            </a:extLst>
          </p:cNvPr>
          <p:cNvGrpSpPr/>
          <p:nvPr/>
        </p:nvGrpSpPr>
        <p:grpSpPr>
          <a:xfrm>
            <a:off x="6843810" y="5296644"/>
            <a:ext cx="3828411" cy="1920240"/>
            <a:chOff x="2508069" y="1197428"/>
            <a:chExt cx="3828411" cy="192024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9D881DB-99A2-454D-BEFD-74846DF8DD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54C6B8-38B3-1C40-A31F-6194D0E7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93E2D03-6D5B-CB4D-8A31-6E1A9BCB7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5074839-7C81-A14E-8A32-1AEA4C95A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DAB69E-4890-F345-8610-A6B4F3346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A2E10-CCAB-7C4A-B3F0-1656522D3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E9A7E11-D0B0-2F4E-A84E-133A9A7D8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802627-0803-7E42-8B7B-AB5E23598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CB0DAE6-9614-0C4F-A071-2F0A9DA5F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9ECE70F-FFF8-B345-A383-544BFD52872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B4D0C1-ED04-B949-A773-DE0A3121102D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469F47-42DA-094A-A587-C4545CD17D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5689561-6D7D-0347-A269-95CC54E72F7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CBC066-B9C9-E344-857F-EEB70EDA78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9B32AC-D393-8541-8013-92CF276022A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F28CC0-52BC-B24B-BEB8-059FCFCE4A1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DE8F5-0F21-6C43-A7CC-0BC9B1A27F5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787F62-89E9-F347-A45A-C2934F22DE20}"/>
              </a:ext>
            </a:extLst>
          </p:cNvPr>
          <p:cNvGrpSpPr/>
          <p:nvPr/>
        </p:nvGrpSpPr>
        <p:grpSpPr>
          <a:xfrm>
            <a:off x="6975009" y="4591643"/>
            <a:ext cx="3566013" cy="3330243"/>
            <a:chOff x="2508069" y="1197428"/>
            <a:chExt cx="3566013" cy="3330243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C231321-5B91-6A4E-B767-0D2F5368B0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FDD50EC-1F77-374C-9CFF-FA34045BC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1729A8-8152-6645-9861-C9C77E8EA5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F885ACF-BDB4-A441-83A1-07553E5EB27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885E5D-BCC8-634E-BC03-4EA01B6C98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07BED2F-F201-C441-9F4C-CAA7202DD5B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EEDBDCB-BBF5-4747-ACB9-750383F8E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901B06C-28AA-B94D-9407-8F15E6A4F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137BC25-8AD6-1F4D-B74D-466872F15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7CD982-AF59-E445-9FFF-045B2C8CD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6F3EF97-5B40-2D40-8494-3C124B53F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729CBAF-C500-8E48-B59D-D8C965FAD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0304A4-EB85-5F45-A354-51FE0C96D48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52A772E-D6B7-984E-9FCA-6746B6CCEDA4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68DE28-4FBE-AD4D-9699-7765BB06DA0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5DBD98E-EE64-5944-97F5-2F3C6BDA18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E398170-AD5F-9648-8BA4-F34E80CAEE8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28" y="3327381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398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3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199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28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5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198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88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0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0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3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5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3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3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2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E52B4F0-D8E8-6C4B-85B6-5126F8D08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97838"/>
              </p:ext>
            </p:extLst>
          </p:nvPr>
        </p:nvGraphicFramePr>
        <p:xfrm>
          <a:off x="2884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5" name="Table 15">
            <a:extLst>
              <a:ext uri="{FF2B5EF4-FFF2-40B4-BE49-F238E27FC236}">
                <a16:creationId xmlns:a16="http://schemas.microsoft.com/office/drawing/2014/main" id="{38DCE0B8-BCAA-364F-AE5C-037EA0F18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26944"/>
              </p:ext>
            </p:extLst>
          </p:nvPr>
        </p:nvGraphicFramePr>
        <p:xfrm>
          <a:off x="5170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6" name="Table 15">
            <a:extLst>
              <a:ext uri="{FF2B5EF4-FFF2-40B4-BE49-F238E27FC236}">
                <a16:creationId xmlns:a16="http://schemas.microsoft.com/office/drawing/2014/main" id="{7F001F83-1C3D-DF4C-A51A-6C72350CF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55387"/>
              </p:ext>
            </p:extLst>
          </p:nvPr>
        </p:nvGraphicFramePr>
        <p:xfrm>
          <a:off x="598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1D126D6-3316-CF4E-8F7A-F1552BDAB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97607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57205787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47921251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1149320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5815778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21380494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0867364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80118998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7463172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99327237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2255706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8380964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4632407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15894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3371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92282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67622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70967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9553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15972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34261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61207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0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6855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970163"/>
                  </a:ext>
                </a:extLst>
              </a:tr>
            </a:tbl>
          </a:graphicData>
        </a:graphic>
      </p:graphicFrame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09DD2868-02BD-D143-87B6-8CC8EA6CA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6834"/>
              </p:ext>
            </p:extLst>
          </p:nvPr>
        </p:nvGraphicFramePr>
        <p:xfrm>
          <a:off x="2884281" y="4854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1" name="Table 15">
            <a:extLst>
              <a:ext uri="{FF2B5EF4-FFF2-40B4-BE49-F238E27FC236}">
                <a16:creationId xmlns:a16="http://schemas.microsoft.com/office/drawing/2014/main" id="{BF8EE745-FA63-CD4F-AD9A-FD170E5B7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89893"/>
              </p:ext>
            </p:extLst>
          </p:nvPr>
        </p:nvGraphicFramePr>
        <p:xfrm>
          <a:off x="2884281" y="282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24F1C1C-CDAD-F141-99EE-FAD1DF2DB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62024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7837291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04638146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45064680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472568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06673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803482"/>
                  </a:ext>
                </a:extLst>
              </a:tr>
            </a:tbl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6C02FD-7E04-4C4E-B75C-9EB3A76BEA2F}"/>
              </a:ext>
            </a:extLst>
          </p:cNvPr>
          <p:cNvCxnSpPr>
            <a:cxnSpLocks/>
          </p:cNvCxnSpPr>
          <p:nvPr/>
        </p:nvCxnSpPr>
        <p:spPr>
          <a:xfrm>
            <a:off x="5201383" y="7140344"/>
            <a:ext cx="4558565" cy="641703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7A9E5A-4AF5-384B-BB78-667B407A57F0}"/>
              </a:ext>
            </a:extLst>
          </p:cNvPr>
          <p:cNvCxnSpPr>
            <a:cxnSpLocks/>
          </p:cNvCxnSpPr>
          <p:nvPr/>
        </p:nvCxnSpPr>
        <p:spPr>
          <a:xfrm>
            <a:off x="7456281" y="4854344"/>
            <a:ext cx="7790067" cy="321663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able 42">
            <a:extLst>
              <a:ext uri="{FF2B5EF4-FFF2-40B4-BE49-F238E27FC236}">
                <a16:creationId xmlns:a16="http://schemas.microsoft.com/office/drawing/2014/main" id="{72AD23BB-60B0-4148-A5D5-2B0C1BEB2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303764"/>
              </p:ext>
            </p:extLst>
          </p:nvPr>
        </p:nvGraphicFramePr>
        <p:xfrm>
          <a:off x="9759948" y="8070980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7205809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857337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2876329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53128987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670535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45236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28646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74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82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2" y="1490494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4" y="617246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69" y="2598911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6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6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38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0" y="2284998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399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1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0" y="1807779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1" y="2795753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39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1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1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0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1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7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499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41D80-92C6-6442-8188-FC3884A42745}"/>
              </a:ext>
            </a:extLst>
          </p:cNvPr>
          <p:cNvSpPr txBox="1"/>
          <p:nvPr/>
        </p:nvSpPr>
        <p:spPr>
          <a:xfrm>
            <a:off x="7458534" y="265977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2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1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7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499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endParaRPr lang="en-US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2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E2047-2304-B84A-B06A-3C71E4C15489}"/>
              </a:ext>
            </a:extLst>
          </p:cNvPr>
          <p:cNvSpPr txBox="1"/>
          <p:nvPr/>
        </p:nvSpPr>
        <p:spPr>
          <a:xfrm>
            <a:off x="7332811" y="2671042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l-GR" dirty="0">
                <a:latin typeface="Optima" panose="02000503060000020004" pitchFamily="2" charset="0"/>
              </a:rPr>
              <a:t>θ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2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87588" y="2312909"/>
            <a:ext cx="24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f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13651" y="2535283"/>
            <a:ext cx="199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2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6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D4844-F095-3A40-892A-A571E9778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8" t="5709" r="8688" b="9861"/>
          <a:stretch/>
        </p:blipFill>
        <p:spPr>
          <a:xfrm>
            <a:off x="2986088" y="685800"/>
            <a:ext cx="6529387" cy="5229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9758-A84A-EC41-BDC5-B5BBE2F00497}"/>
              </a:ext>
            </a:extLst>
          </p:cNvPr>
          <p:cNvSpPr txBox="1"/>
          <p:nvPr/>
        </p:nvSpPr>
        <p:spPr>
          <a:xfrm>
            <a:off x="6090320" y="6172200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6B768-E926-6D4F-8A5C-B5284619BF53}"/>
              </a:ext>
            </a:extLst>
          </p:cNvPr>
          <p:cNvSpPr txBox="1"/>
          <p:nvPr/>
        </p:nvSpPr>
        <p:spPr>
          <a:xfrm>
            <a:off x="430697" y="3069579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f</a:t>
            </a:r>
            <a:r>
              <a:rPr lang="en-US" sz="2400" dirty="0">
                <a:latin typeface="Optima" panose="02000503060000020004" pitchFamily="2" charset="0"/>
              </a:rPr>
              <a:t>(</a:t>
            </a:r>
            <a:r>
              <a:rPr lang="en-US" sz="2400" i="1" dirty="0">
                <a:latin typeface="Optima" panose="02000503060000020004" pitchFamily="2" charset="0"/>
              </a:rPr>
              <a:t>x</a:t>
            </a:r>
            <a:r>
              <a:rPr lang="en-US" sz="2400" dirty="0">
                <a:latin typeface="Optima" panose="02000503060000020004" pitchFamily="2" charset="0"/>
              </a:rPr>
              <a:t>) = 1/(1</a:t>
            </a:r>
            <a:r>
              <a:rPr lang="en-US" sz="2400" i="1" dirty="0">
                <a:latin typeface="Optima" panose="02000503060000020004" pitchFamily="2" charset="0"/>
              </a:rPr>
              <a:t>+e</a:t>
            </a:r>
            <a:r>
              <a:rPr lang="en-US" sz="2400" i="1" baseline="30000" dirty="0">
                <a:latin typeface="Optima" panose="02000503060000020004" pitchFamily="2" charset="0"/>
              </a:rPr>
              <a:t>–x </a:t>
            </a:r>
            <a:r>
              <a:rPr lang="en-US" sz="2400" dirty="0">
                <a:latin typeface="Optima" panose="02000503060000020004" pitchFamily="2" charset="0"/>
              </a:rPr>
              <a:t>)</a:t>
            </a:r>
            <a:endParaRPr lang="en-US" sz="2400" i="1" dirty="0">
              <a:latin typeface="Optima" panose="0200050306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C02D6-8DF7-814E-B1E0-B17A7AFF2BEA}"/>
              </a:ext>
            </a:extLst>
          </p:cNvPr>
          <p:cNvSpPr txBox="1"/>
          <p:nvPr/>
        </p:nvSpPr>
        <p:spPr>
          <a:xfrm>
            <a:off x="2676525" y="643760"/>
            <a:ext cx="29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4A69D-EE20-344F-9CFD-92DAD3C32AE4}"/>
              </a:ext>
            </a:extLst>
          </p:cNvPr>
          <p:cNvSpPr txBox="1"/>
          <p:nvPr/>
        </p:nvSpPr>
        <p:spPr>
          <a:xfrm>
            <a:off x="2590764" y="164749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A2059-9396-8846-B6E2-5E35FCCE5A7F}"/>
              </a:ext>
            </a:extLst>
          </p:cNvPr>
          <p:cNvSpPr txBox="1"/>
          <p:nvPr/>
        </p:nvSpPr>
        <p:spPr>
          <a:xfrm>
            <a:off x="2590764" y="264503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C9A88-4B3E-7D42-A7F9-C420C297EB29}"/>
              </a:ext>
            </a:extLst>
          </p:cNvPr>
          <p:cNvSpPr txBox="1"/>
          <p:nvPr/>
        </p:nvSpPr>
        <p:spPr>
          <a:xfrm>
            <a:off x="2590764" y="365307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CD311-3878-E84A-8206-FA7F8C216931}"/>
              </a:ext>
            </a:extLst>
          </p:cNvPr>
          <p:cNvSpPr txBox="1"/>
          <p:nvPr/>
        </p:nvSpPr>
        <p:spPr>
          <a:xfrm>
            <a:off x="2590764" y="466112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046E4-B348-C64D-85BE-A42C67CAEB9B}"/>
              </a:ext>
            </a:extLst>
          </p:cNvPr>
          <p:cNvSpPr txBox="1"/>
          <p:nvPr/>
        </p:nvSpPr>
        <p:spPr>
          <a:xfrm>
            <a:off x="2848207" y="586179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-6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4E80C-71BC-344F-8B67-3063153CCFA8}"/>
              </a:ext>
            </a:extLst>
          </p:cNvPr>
          <p:cNvSpPr txBox="1"/>
          <p:nvPr/>
        </p:nvSpPr>
        <p:spPr>
          <a:xfrm>
            <a:off x="3893986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1BFB2-B8E8-4E49-8284-DB7A8A5383A1}"/>
              </a:ext>
            </a:extLst>
          </p:cNvPr>
          <p:cNvSpPr txBox="1"/>
          <p:nvPr/>
        </p:nvSpPr>
        <p:spPr>
          <a:xfrm>
            <a:off x="4992153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38AAC-1C3F-FD49-ADE7-DAF19A64DF59}"/>
              </a:ext>
            </a:extLst>
          </p:cNvPr>
          <p:cNvSpPr txBox="1"/>
          <p:nvPr/>
        </p:nvSpPr>
        <p:spPr>
          <a:xfrm>
            <a:off x="60957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B5BC4-BF32-4F46-8306-4C4EDC800AA1}"/>
              </a:ext>
            </a:extLst>
          </p:cNvPr>
          <p:cNvSpPr txBox="1"/>
          <p:nvPr/>
        </p:nvSpPr>
        <p:spPr>
          <a:xfrm>
            <a:off x="717236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9D703-65D1-F14A-8597-8B316A0B67AC}"/>
              </a:ext>
            </a:extLst>
          </p:cNvPr>
          <p:cNvSpPr txBox="1"/>
          <p:nvPr/>
        </p:nvSpPr>
        <p:spPr>
          <a:xfrm>
            <a:off x="82280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CDAA4-8F78-3546-87D7-123F04656C0C}"/>
              </a:ext>
            </a:extLst>
          </p:cNvPr>
          <p:cNvSpPr txBox="1"/>
          <p:nvPr/>
        </p:nvSpPr>
        <p:spPr>
          <a:xfrm>
            <a:off x="9295929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6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4BDCD-A1A9-684D-88CD-B1BB4794C8B1}"/>
              </a:ext>
            </a:extLst>
          </p:cNvPr>
          <p:cNvSpPr txBox="1"/>
          <p:nvPr/>
        </p:nvSpPr>
        <p:spPr>
          <a:xfrm>
            <a:off x="2702417" y="566916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8128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283600" y="4757266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69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80836" y="478908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err="1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i="1" baseline="-25000" dirty="0" err="1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660398" y="1744445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54389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8971827" y="2603393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851292" y="3875899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1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4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4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2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1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4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68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4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4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0A87BF9-C64E-4946-9171-F14537D3D1AE}"/>
              </a:ext>
            </a:extLst>
          </p:cNvPr>
          <p:cNvSpPr txBox="1"/>
          <p:nvPr/>
        </p:nvSpPr>
        <p:spPr>
          <a:xfrm>
            <a:off x="8653894" y="3031291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3B2CF2-0246-FD4E-B650-AC6E6D211974}"/>
              </a:ext>
            </a:extLst>
          </p:cNvPr>
          <p:cNvSpPr txBox="1"/>
          <p:nvPr/>
        </p:nvSpPr>
        <p:spPr>
          <a:xfrm>
            <a:off x="8660398" y="4277117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15645</TotalTime>
  <Words>1408</Words>
  <Application>Microsoft Macintosh PowerPoint</Application>
  <PresentationFormat>Widescreen</PresentationFormat>
  <Paragraphs>732</Paragraphs>
  <Slides>59</Slides>
  <Notes>50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174</cp:revision>
  <dcterms:created xsi:type="dcterms:W3CDTF">2018-03-09T06:37:14Z</dcterms:created>
  <dcterms:modified xsi:type="dcterms:W3CDTF">2022-03-10T04:36:13Z</dcterms:modified>
</cp:coreProperties>
</file>